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70" r:id="rId2"/>
    <p:sldId id="271"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Integrated Physics and Chemistry</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Integrated Physics and Chemistry</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Integrated Physics and Chemistry</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Secondary Science - Integrated Physics and Chemistry</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and calculate an object's motion in terms of position, displacement, speed, and acceleration.[IPC.4A]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931456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that moving electric charges produce magnetic forces and moving magnets produce electric forces.[IPC.5C]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1501781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investigate the law of conservation of energy.[IPC.5D]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2702713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investigate and demonstrate the movement of thermal energy through solids, liquids, and gases by convection, conduction, and radiation such as in weather, living, and mechanical systems.[IPC.5E]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2115557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transfer of electrical energy in series and parallel circuits and conductive materials.[IPC.5F]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1071768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explore the characteristics and behaviors of energy transferred by waves, including acoustic, seismic, light, and waves on water as they superpose on one another, bend around corners, reflect off surfaces, are absorbed by materials, and change direction when entering new materials.[IPC.5G]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963501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analyze energy conversions such as those from radiant, nuclear, and geothermal sources; fossil fuels such as coal, gas, oil. the movement of water or wind.[IPC.5H]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2253464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critique the advantages and disadvantages of various energy sources and their impact on society and the environment.[IPC.5I]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2119351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examine differences in physical properties of solids, liquids, and gases as explained by the arrangement and motion of atoms, ions, or molecules of the substances and the strength of the forces of attraction between those particles.[IPC.6A]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1305025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relate chemical properties of substances to the arrangement of their atoms or molecules.[IPC.6B]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843075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analyze physical and chemical properties of elements and compounds such as color, density, viscosity, buoyancy, boiling point, freezing point, conductivity, and reactivity.[IPC.6C]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2297652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measure and graph distance and speed as a function of time using moving toys.[IPC.4B]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1548467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relate the physical and chemical behavior of an element, including bonding and classification, to its placement on the Periodic Table.[IPC.6D]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705453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relate the structure of water to its function as a solvent and investigate the properties of solutions and factors affecting gas and solid solubility, including nature of solute, temperature, pressure, pH, and concentration.[IPC.6E]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1332085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investigate changes of state as it relates to the arrangement of particles of matter and energy transfer.[IPC.7A]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336024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recognize that chemical changes can occur when substances react to form different substances and that these interactions are largely determined by the valence electrons.[IPC.7B]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32900425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demonstrate that mass is conserved when substances undergo chemical change and that the number and kind of atoms are the same in the reactants and products.[IPC.7C]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882730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analyze energy changes that accompany chemical reactions such as those occurring in heat packs, cold packs, and glow sticks and classify them as exothermic or endothermic reactions.[IPC.7D]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23371168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describe types of nuclear reactions such as fission and fusion and their roles in applications such as medicine and energy production.[IPC.7E]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27967914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research and describe the environmental and economic impact of the end-products of chemical reactions such as those that may result in acid rain, degradation of water and air quality, and ozone depletion.[IPC.7F]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2965423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investigate how an object's motion changes only when a net force is applied, including activities and equipment such as toy cars, vehicle restraints, sports activities, and classroom objects.[IPC.4C]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334385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assess the relationship between force, mass, and acceleration, noting the relationship is independent of the nature of the force, using equipment such as dynamic carts, moving toys, vehicles, and falling objects.[IPC.4D]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3948196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apply the concept of conservation of momentum using action and reaction forces such as students on skateboards.[IPC.4E]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4270294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gravitational attraction between objects of different masses at different distances, including satellites.[IPC.4F]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1147239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examine electrical force as a universal force between any two charged objects and compare the relative strength of the electrical force and gravitational force.[IPC.4G]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1162944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recognize and demonstrate that objects and substances in motion have kinetic energy such as vibration of atoms, water flowing down a stream moving pebbles, and bowling balls knocking down pins.[IPC.5A]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252842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demonstrate common forms of potential energy, including gravitational, elastic, and chemical, such as a ball on an inclined plane, springs, and batteries.[IPC.5B]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Integrated Physics and Chemistry</a:t>
            </a:r>
            <a:endParaRPr lang="en-US" dirty="0"/>
          </a:p>
        </p:txBody>
      </p:sp>
    </p:spTree>
    <p:extLst>
      <p:ext uri="{BB962C8B-B14F-4D97-AF65-F5344CB8AC3E}">
        <p14:creationId xmlns:p14="http://schemas.microsoft.com/office/powerpoint/2010/main" val="19389959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TotalTime>
  <Words>998</Words>
  <Application>Microsoft Office PowerPoint</Application>
  <PresentationFormat>On-screen Show (4:3)</PresentationFormat>
  <Paragraphs>81</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9</cp:revision>
  <dcterms:created xsi:type="dcterms:W3CDTF">2014-10-20T16:17:28Z</dcterms:created>
  <dcterms:modified xsi:type="dcterms:W3CDTF">2014-11-04T16:24:32Z</dcterms:modified>
</cp:coreProperties>
</file>